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BA6422-AF39-4C23-960D-C15BC0448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78564"/>
              </p:ext>
            </p:extLst>
          </p:nvPr>
        </p:nvGraphicFramePr>
        <p:xfrm>
          <a:off x="1017781" y="686598"/>
          <a:ext cx="10705940" cy="550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05">
                  <a:extLst>
                    <a:ext uri="{9D8B030D-6E8A-4147-A177-3AD203B41FA5}">
                      <a16:colId xmlns:a16="http://schemas.microsoft.com/office/drawing/2014/main" val="3582887013"/>
                    </a:ext>
                  </a:extLst>
                </a:gridCol>
                <a:gridCol w="274388">
                  <a:extLst>
                    <a:ext uri="{9D8B030D-6E8A-4147-A177-3AD203B41FA5}">
                      <a16:colId xmlns:a16="http://schemas.microsoft.com/office/drawing/2014/main" val="3342382689"/>
                    </a:ext>
                  </a:extLst>
                </a:gridCol>
                <a:gridCol w="285225">
                  <a:extLst>
                    <a:ext uri="{9D8B030D-6E8A-4147-A177-3AD203B41FA5}">
                      <a16:colId xmlns:a16="http://schemas.microsoft.com/office/drawing/2014/main" val="2967168742"/>
                    </a:ext>
                  </a:extLst>
                </a:gridCol>
                <a:gridCol w="244726">
                  <a:extLst>
                    <a:ext uri="{9D8B030D-6E8A-4147-A177-3AD203B41FA5}">
                      <a16:colId xmlns:a16="http://schemas.microsoft.com/office/drawing/2014/main" val="3111953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6007827"/>
                    </a:ext>
                  </a:extLst>
                </a:gridCol>
                <a:gridCol w="251670">
                  <a:extLst>
                    <a:ext uri="{9D8B030D-6E8A-4147-A177-3AD203B41FA5}">
                      <a16:colId xmlns:a16="http://schemas.microsoft.com/office/drawing/2014/main" val="4224741982"/>
                    </a:ext>
                  </a:extLst>
                </a:gridCol>
                <a:gridCol w="243280">
                  <a:extLst>
                    <a:ext uri="{9D8B030D-6E8A-4147-A177-3AD203B41FA5}">
                      <a16:colId xmlns:a16="http://schemas.microsoft.com/office/drawing/2014/main" val="4125300966"/>
                    </a:ext>
                  </a:extLst>
                </a:gridCol>
                <a:gridCol w="251670">
                  <a:extLst>
                    <a:ext uri="{9D8B030D-6E8A-4147-A177-3AD203B41FA5}">
                      <a16:colId xmlns:a16="http://schemas.microsoft.com/office/drawing/2014/main" val="3331567249"/>
                    </a:ext>
                  </a:extLst>
                </a:gridCol>
                <a:gridCol w="310393">
                  <a:extLst>
                    <a:ext uri="{9D8B030D-6E8A-4147-A177-3AD203B41FA5}">
                      <a16:colId xmlns:a16="http://schemas.microsoft.com/office/drawing/2014/main" val="231387733"/>
                    </a:ext>
                  </a:extLst>
                </a:gridCol>
                <a:gridCol w="260059">
                  <a:extLst>
                    <a:ext uri="{9D8B030D-6E8A-4147-A177-3AD203B41FA5}">
                      <a16:colId xmlns:a16="http://schemas.microsoft.com/office/drawing/2014/main" val="1754926351"/>
                    </a:ext>
                  </a:extLst>
                </a:gridCol>
                <a:gridCol w="276836">
                  <a:extLst>
                    <a:ext uri="{9D8B030D-6E8A-4147-A177-3AD203B41FA5}">
                      <a16:colId xmlns:a16="http://schemas.microsoft.com/office/drawing/2014/main" val="2498810851"/>
                    </a:ext>
                  </a:extLst>
                </a:gridCol>
                <a:gridCol w="234892">
                  <a:extLst>
                    <a:ext uri="{9D8B030D-6E8A-4147-A177-3AD203B41FA5}">
                      <a16:colId xmlns:a16="http://schemas.microsoft.com/office/drawing/2014/main" val="2176069929"/>
                    </a:ext>
                  </a:extLst>
                </a:gridCol>
                <a:gridCol w="276837">
                  <a:extLst>
                    <a:ext uri="{9D8B030D-6E8A-4147-A177-3AD203B41FA5}">
                      <a16:colId xmlns:a16="http://schemas.microsoft.com/office/drawing/2014/main" val="2856411100"/>
                    </a:ext>
                  </a:extLst>
                </a:gridCol>
                <a:gridCol w="243280">
                  <a:extLst>
                    <a:ext uri="{9D8B030D-6E8A-4147-A177-3AD203B41FA5}">
                      <a16:colId xmlns:a16="http://schemas.microsoft.com/office/drawing/2014/main" val="3238345317"/>
                    </a:ext>
                  </a:extLst>
                </a:gridCol>
                <a:gridCol w="276837">
                  <a:extLst>
                    <a:ext uri="{9D8B030D-6E8A-4147-A177-3AD203B41FA5}">
                      <a16:colId xmlns:a16="http://schemas.microsoft.com/office/drawing/2014/main" val="869073922"/>
                    </a:ext>
                  </a:extLst>
                </a:gridCol>
                <a:gridCol w="268448">
                  <a:extLst>
                    <a:ext uri="{9D8B030D-6E8A-4147-A177-3AD203B41FA5}">
                      <a16:colId xmlns:a16="http://schemas.microsoft.com/office/drawing/2014/main" val="3237043497"/>
                    </a:ext>
                  </a:extLst>
                </a:gridCol>
                <a:gridCol w="218114">
                  <a:extLst>
                    <a:ext uri="{9D8B030D-6E8A-4147-A177-3AD203B41FA5}">
                      <a16:colId xmlns:a16="http://schemas.microsoft.com/office/drawing/2014/main" val="2697855285"/>
                    </a:ext>
                  </a:extLst>
                </a:gridCol>
                <a:gridCol w="251669">
                  <a:extLst>
                    <a:ext uri="{9D8B030D-6E8A-4147-A177-3AD203B41FA5}">
                      <a16:colId xmlns:a16="http://schemas.microsoft.com/office/drawing/2014/main" val="1758728390"/>
                    </a:ext>
                  </a:extLst>
                </a:gridCol>
                <a:gridCol w="276837">
                  <a:extLst>
                    <a:ext uri="{9D8B030D-6E8A-4147-A177-3AD203B41FA5}">
                      <a16:colId xmlns:a16="http://schemas.microsoft.com/office/drawing/2014/main" val="1490365965"/>
                    </a:ext>
                  </a:extLst>
                </a:gridCol>
                <a:gridCol w="234892">
                  <a:extLst>
                    <a:ext uri="{9D8B030D-6E8A-4147-A177-3AD203B41FA5}">
                      <a16:colId xmlns:a16="http://schemas.microsoft.com/office/drawing/2014/main" val="325490306"/>
                    </a:ext>
                  </a:extLst>
                </a:gridCol>
                <a:gridCol w="276836">
                  <a:extLst>
                    <a:ext uri="{9D8B030D-6E8A-4147-A177-3AD203B41FA5}">
                      <a16:colId xmlns:a16="http://schemas.microsoft.com/office/drawing/2014/main" val="977437955"/>
                    </a:ext>
                  </a:extLst>
                </a:gridCol>
                <a:gridCol w="268448">
                  <a:extLst>
                    <a:ext uri="{9D8B030D-6E8A-4147-A177-3AD203B41FA5}">
                      <a16:colId xmlns:a16="http://schemas.microsoft.com/office/drawing/2014/main" val="1981755713"/>
                    </a:ext>
                  </a:extLst>
                </a:gridCol>
                <a:gridCol w="318782">
                  <a:extLst>
                    <a:ext uri="{9D8B030D-6E8A-4147-A177-3AD203B41FA5}">
                      <a16:colId xmlns:a16="http://schemas.microsoft.com/office/drawing/2014/main" val="3979373924"/>
                    </a:ext>
                  </a:extLst>
                </a:gridCol>
                <a:gridCol w="293614">
                  <a:extLst>
                    <a:ext uri="{9D8B030D-6E8A-4147-A177-3AD203B41FA5}">
                      <a16:colId xmlns:a16="http://schemas.microsoft.com/office/drawing/2014/main" val="3921361152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3389584877"/>
                    </a:ext>
                  </a:extLst>
                </a:gridCol>
                <a:gridCol w="285226">
                  <a:extLst>
                    <a:ext uri="{9D8B030D-6E8A-4147-A177-3AD203B41FA5}">
                      <a16:colId xmlns:a16="http://schemas.microsoft.com/office/drawing/2014/main" val="3201881459"/>
                    </a:ext>
                  </a:extLst>
                </a:gridCol>
                <a:gridCol w="285226">
                  <a:extLst>
                    <a:ext uri="{9D8B030D-6E8A-4147-A177-3AD203B41FA5}">
                      <a16:colId xmlns:a16="http://schemas.microsoft.com/office/drawing/2014/main" val="1754221999"/>
                    </a:ext>
                  </a:extLst>
                </a:gridCol>
                <a:gridCol w="302003">
                  <a:extLst>
                    <a:ext uri="{9D8B030D-6E8A-4147-A177-3AD203B41FA5}">
                      <a16:colId xmlns:a16="http://schemas.microsoft.com/office/drawing/2014/main" val="1889395897"/>
                    </a:ext>
                  </a:extLst>
                </a:gridCol>
                <a:gridCol w="268448">
                  <a:extLst>
                    <a:ext uri="{9D8B030D-6E8A-4147-A177-3AD203B41FA5}">
                      <a16:colId xmlns:a16="http://schemas.microsoft.com/office/drawing/2014/main" val="1383084663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1390838869"/>
                    </a:ext>
                  </a:extLst>
                </a:gridCol>
                <a:gridCol w="293614">
                  <a:extLst>
                    <a:ext uri="{9D8B030D-6E8A-4147-A177-3AD203B41FA5}">
                      <a16:colId xmlns:a16="http://schemas.microsoft.com/office/drawing/2014/main" val="1585312366"/>
                    </a:ext>
                  </a:extLst>
                </a:gridCol>
                <a:gridCol w="268448">
                  <a:extLst>
                    <a:ext uri="{9D8B030D-6E8A-4147-A177-3AD203B41FA5}">
                      <a16:colId xmlns:a16="http://schemas.microsoft.com/office/drawing/2014/main" val="3173076120"/>
                    </a:ext>
                  </a:extLst>
                </a:gridCol>
                <a:gridCol w="276837">
                  <a:extLst>
                    <a:ext uri="{9D8B030D-6E8A-4147-A177-3AD203B41FA5}">
                      <a16:colId xmlns:a16="http://schemas.microsoft.com/office/drawing/2014/main" val="3417867996"/>
                    </a:ext>
                  </a:extLst>
                </a:gridCol>
                <a:gridCol w="302003">
                  <a:extLst>
                    <a:ext uri="{9D8B030D-6E8A-4147-A177-3AD203B41FA5}">
                      <a16:colId xmlns:a16="http://schemas.microsoft.com/office/drawing/2014/main" val="488583983"/>
                    </a:ext>
                  </a:extLst>
                </a:gridCol>
                <a:gridCol w="251670">
                  <a:extLst>
                    <a:ext uri="{9D8B030D-6E8A-4147-A177-3AD203B41FA5}">
                      <a16:colId xmlns:a16="http://schemas.microsoft.com/office/drawing/2014/main" val="1606338488"/>
                    </a:ext>
                  </a:extLst>
                </a:gridCol>
                <a:gridCol w="285226">
                  <a:extLst>
                    <a:ext uri="{9D8B030D-6E8A-4147-A177-3AD203B41FA5}">
                      <a16:colId xmlns:a16="http://schemas.microsoft.com/office/drawing/2014/main" val="4009286287"/>
                    </a:ext>
                  </a:extLst>
                </a:gridCol>
                <a:gridCol w="335559">
                  <a:extLst>
                    <a:ext uri="{9D8B030D-6E8A-4147-A177-3AD203B41FA5}">
                      <a16:colId xmlns:a16="http://schemas.microsoft.com/office/drawing/2014/main" val="940134901"/>
                    </a:ext>
                  </a:extLst>
                </a:gridCol>
                <a:gridCol w="234892">
                  <a:extLst>
                    <a:ext uri="{9D8B030D-6E8A-4147-A177-3AD203B41FA5}">
                      <a16:colId xmlns:a16="http://schemas.microsoft.com/office/drawing/2014/main" val="1329369508"/>
                    </a:ext>
                  </a:extLst>
                </a:gridCol>
                <a:gridCol w="287940">
                  <a:extLst>
                    <a:ext uri="{9D8B030D-6E8A-4147-A177-3AD203B41FA5}">
                      <a16:colId xmlns:a16="http://schemas.microsoft.com/office/drawing/2014/main" val="3927090805"/>
                    </a:ext>
                  </a:extLst>
                </a:gridCol>
              </a:tblGrid>
              <a:tr h="369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66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31086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94870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30750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66091"/>
                  </a:ext>
                </a:extLst>
              </a:tr>
              <a:tr h="38435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48855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08991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1593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26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85839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29041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25562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871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6188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17710"/>
                  </a:ext>
                </a:extLst>
              </a:tr>
            </a:tbl>
          </a:graphicData>
        </a:graphic>
      </p:graphicFrame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C901464-C3BB-4D5F-B9C5-E510E61B0980}"/>
              </a:ext>
            </a:extLst>
          </p:cNvPr>
          <p:cNvSpPr txBox="1">
            <a:spLocks/>
          </p:cNvSpPr>
          <p:nvPr/>
        </p:nvSpPr>
        <p:spPr>
          <a:xfrm>
            <a:off x="260403" y="1021740"/>
            <a:ext cx="418925" cy="462470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0" indent="0">
              <a:buNone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1621A2-FE5B-4FDE-9EA5-9C04268B7161}"/>
              </a:ext>
            </a:extLst>
          </p:cNvPr>
          <p:cNvSpPr txBox="1">
            <a:spLocks/>
          </p:cNvSpPr>
          <p:nvPr/>
        </p:nvSpPr>
        <p:spPr>
          <a:xfrm>
            <a:off x="0" y="6212012"/>
            <a:ext cx="11803309" cy="338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Handicap </a:t>
            </a:r>
            <a:r>
              <a:rPr lang="en-US" sz="1200" b="1" dirty="0"/>
              <a:t>    0     1      2    3    4    5     6      7     8     9    10    11   12    13   14    15   16   17   18   19    20    21    22    23    24    25    26    27   28    29   30   31    32    33   34    35    36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5E1F4766-75B7-4120-ADFC-7FC521058188}"/>
              </a:ext>
            </a:extLst>
          </p:cNvPr>
          <p:cNvSpPr txBox="1">
            <a:spLocks/>
          </p:cNvSpPr>
          <p:nvPr/>
        </p:nvSpPr>
        <p:spPr>
          <a:xfrm>
            <a:off x="3956303" y="52883"/>
            <a:ext cx="4114800" cy="5093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Midwest City senior golf association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HANDICAP distribution chart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425ED11-076D-47FE-9F3C-4254A96AD70B}"/>
              </a:ext>
            </a:extLst>
          </p:cNvPr>
          <p:cNvSpPr txBox="1">
            <a:spLocks/>
          </p:cNvSpPr>
          <p:nvPr/>
        </p:nvSpPr>
        <p:spPr>
          <a:xfrm>
            <a:off x="4217367" y="6567419"/>
            <a:ext cx="3757265" cy="2568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149 members (As of 7 Dec 25)</a:t>
            </a:r>
          </a:p>
        </p:txBody>
      </p:sp>
    </p:spTree>
    <p:extLst>
      <p:ext uri="{BB962C8B-B14F-4D97-AF65-F5344CB8AC3E}">
        <p14:creationId xmlns:p14="http://schemas.microsoft.com/office/powerpoint/2010/main" val="3607101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</TotalTime>
  <Words>98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Horn</dc:creator>
  <cp:lastModifiedBy>Rick Horn</cp:lastModifiedBy>
  <cp:revision>55</cp:revision>
  <cp:lastPrinted>2025-12-05T10:55:24Z</cp:lastPrinted>
  <dcterms:created xsi:type="dcterms:W3CDTF">2019-06-17T02:53:06Z</dcterms:created>
  <dcterms:modified xsi:type="dcterms:W3CDTF">2025-12-05T10:57:59Z</dcterms:modified>
</cp:coreProperties>
</file>