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 Horn" initials="RH" lastIdx="1" clrIdx="0">
    <p:extLst>
      <p:ext uri="{19B8F6BF-5375-455C-9EA6-DF929625EA0E}">
        <p15:presenceInfo xmlns:p15="http://schemas.microsoft.com/office/powerpoint/2012/main" userId="9c516cf0fde2c3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67" autoAdjust="0"/>
    <p:restoredTop sz="86444" autoAdjust="0"/>
  </p:normalViewPr>
  <p:slideViewPr>
    <p:cSldViewPr snapToGrid="0">
      <p:cViewPr varScale="1">
        <p:scale>
          <a:sx n="95" d="100"/>
          <a:sy n="95" d="100"/>
        </p:scale>
        <p:origin x="1632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C034D7A1-FCA5-4CC8-BEB7-F062E9069B5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74EC93F-F662-453D-B683-F9BF7AED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0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900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4EC93F-F662-453D-B683-F9BF7AEDC0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62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BBA6422-AF39-4C23-960D-C15BC0448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617786"/>
              </p:ext>
            </p:extLst>
          </p:nvPr>
        </p:nvGraphicFramePr>
        <p:xfrm>
          <a:off x="1017781" y="686598"/>
          <a:ext cx="10913813" cy="5517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06">
                  <a:extLst>
                    <a:ext uri="{9D8B030D-6E8A-4147-A177-3AD203B41FA5}">
                      <a16:colId xmlns:a16="http://schemas.microsoft.com/office/drawing/2014/main" val="3582887013"/>
                    </a:ext>
                  </a:extLst>
                </a:gridCol>
                <a:gridCol w="272290">
                  <a:extLst>
                    <a:ext uri="{9D8B030D-6E8A-4147-A177-3AD203B41FA5}">
                      <a16:colId xmlns:a16="http://schemas.microsoft.com/office/drawing/2014/main" val="3342382689"/>
                    </a:ext>
                  </a:extLst>
                </a:gridCol>
                <a:gridCol w="213824">
                  <a:extLst>
                    <a:ext uri="{9D8B030D-6E8A-4147-A177-3AD203B41FA5}">
                      <a16:colId xmlns:a16="http://schemas.microsoft.com/office/drawing/2014/main" val="2967168742"/>
                    </a:ext>
                  </a:extLst>
                </a:gridCol>
                <a:gridCol w="312076">
                  <a:extLst>
                    <a:ext uri="{9D8B030D-6E8A-4147-A177-3AD203B41FA5}">
                      <a16:colId xmlns:a16="http://schemas.microsoft.com/office/drawing/2014/main" val="31119534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26007827"/>
                    </a:ext>
                  </a:extLst>
                </a:gridCol>
                <a:gridCol w="253713">
                  <a:extLst>
                    <a:ext uri="{9D8B030D-6E8A-4147-A177-3AD203B41FA5}">
                      <a16:colId xmlns:a16="http://schemas.microsoft.com/office/drawing/2014/main" val="4224741982"/>
                    </a:ext>
                  </a:extLst>
                </a:gridCol>
                <a:gridCol w="241420">
                  <a:extLst>
                    <a:ext uri="{9D8B030D-6E8A-4147-A177-3AD203B41FA5}">
                      <a16:colId xmlns:a16="http://schemas.microsoft.com/office/drawing/2014/main" val="4125300966"/>
                    </a:ext>
                  </a:extLst>
                </a:gridCol>
                <a:gridCol w="249746">
                  <a:extLst>
                    <a:ext uri="{9D8B030D-6E8A-4147-A177-3AD203B41FA5}">
                      <a16:colId xmlns:a16="http://schemas.microsoft.com/office/drawing/2014/main" val="3331567249"/>
                    </a:ext>
                  </a:extLst>
                </a:gridCol>
                <a:gridCol w="266110">
                  <a:extLst>
                    <a:ext uri="{9D8B030D-6E8A-4147-A177-3AD203B41FA5}">
                      <a16:colId xmlns:a16="http://schemas.microsoft.com/office/drawing/2014/main" val="23138773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754926351"/>
                    </a:ext>
                  </a:extLst>
                </a:gridCol>
                <a:gridCol w="366420">
                  <a:extLst>
                    <a:ext uri="{9D8B030D-6E8A-4147-A177-3AD203B41FA5}">
                      <a16:colId xmlns:a16="http://schemas.microsoft.com/office/drawing/2014/main" val="2498810851"/>
                    </a:ext>
                  </a:extLst>
                </a:gridCol>
                <a:gridCol w="233096">
                  <a:extLst>
                    <a:ext uri="{9D8B030D-6E8A-4147-A177-3AD203B41FA5}">
                      <a16:colId xmlns:a16="http://schemas.microsoft.com/office/drawing/2014/main" val="2176069929"/>
                    </a:ext>
                  </a:extLst>
                </a:gridCol>
                <a:gridCol w="274720">
                  <a:extLst>
                    <a:ext uri="{9D8B030D-6E8A-4147-A177-3AD203B41FA5}">
                      <a16:colId xmlns:a16="http://schemas.microsoft.com/office/drawing/2014/main" val="2856411100"/>
                    </a:ext>
                  </a:extLst>
                </a:gridCol>
                <a:gridCol w="241420">
                  <a:extLst>
                    <a:ext uri="{9D8B030D-6E8A-4147-A177-3AD203B41FA5}">
                      <a16:colId xmlns:a16="http://schemas.microsoft.com/office/drawing/2014/main" val="3238345317"/>
                    </a:ext>
                  </a:extLst>
                </a:gridCol>
                <a:gridCol w="274720">
                  <a:extLst>
                    <a:ext uri="{9D8B030D-6E8A-4147-A177-3AD203B41FA5}">
                      <a16:colId xmlns:a16="http://schemas.microsoft.com/office/drawing/2014/main" val="869073922"/>
                    </a:ext>
                  </a:extLst>
                </a:gridCol>
                <a:gridCol w="266396">
                  <a:extLst>
                    <a:ext uri="{9D8B030D-6E8A-4147-A177-3AD203B41FA5}">
                      <a16:colId xmlns:a16="http://schemas.microsoft.com/office/drawing/2014/main" val="3237043497"/>
                    </a:ext>
                  </a:extLst>
                </a:gridCol>
                <a:gridCol w="216447">
                  <a:extLst>
                    <a:ext uri="{9D8B030D-6E8A-4147-A177-3AD203B41FA5}">
                      <a16:colId xmlns:a16="http://schemas.microsoft.com/office/drawing/2014/main" val="2697855285"/>
                    </a:ext>
                  </a:extLst>
                </a:gridCol>
                <a:gridCol w="249745">
                  <a:extLst>
                    <a:ext uri="{9D8B030D-6E8A-4147-A177-3AD203B41FA5}">
                      <a16:colId xmlns:a16="http://schemas.microsoft.com/office/drawing/2014/main" val="1758728390"/>
                    </a:ext>
                  </a:extLst>
                </a:gridCol>
                <a:gridCol w="274720">
                  <a:extLst>
                    <a:ext uri="{9D8B030D-6E8A-4147-A177-3AD203B41FA5}">
                      <a16:colId xmlns:a16="http://schemas.microsoft.com/office/drawing/2014/main" val="1490365965"/>
                    </a:ext>
                  </a:extLst>
                </a:gridCol>
                <a:gridCol w="233096">
                  <a:extLst>
                    <a:ext uri="{9D8B030D-6E8A-4147-A177-3AD203B41FA5}">
                      <a16:colId xmlns:a16="http://schemas.microsoft.com/office/drawing/2014/main" val="325490306"/>
                    </a:ext>
                  </a:extLst>
                </a:gridCol>
                <a:gridCol w="274719">
                  <a:extLst>
                    <a:ext uri="{9D8B030D-6E8A-4147-A177-3AD203B41FA5}">
                      <a16:colId xmlns:a16="http://schemas.microsoft.com/office/drawing/2014/main" val="977437955"/>
                    </a:ext>
                  </a:extLst>
                </a:gridCol>
                <a:gridCol w="266396">
                  <a:extLst>
                    <a:ext uri="{9D8B030D-6E8A-4147-A177-3AD203B41FA5}">
                      <a16:colId xmlns:a16="http://schemas.microsoft.com/office/drawing/2014/main" val="1981755713"/>
                    </a:ext>
                  </a:extLst>
                </a:gridCol>
                <a:gridCol w="316345">
                  <a:extLst>
                    <a:ext uri="{9D8B030D-6E8A-4147-A177-3AD203B41FA5}">
                      <a16:colId xmlns:a16="http://schemas.microsoft.com/office/drawing/2014/main" val="3979373924"/>
                    </a:ext>
                  </a:extLst>
                </a:gridCol>
                <a:gridCol w="291369">
                  <a:extLst>
                    <a:ext uri="{9D8B030D-6E8A-4147-A177-3AD203B41FA5}">
                      <a16:colId xmlns:a16="http://schemas.microsoft.com/office/drawing/2014/main" val="3921361152"/>
                    </a:ext>
                  </a:extLst>
                </a:gridCol>
                <a:gridCol w="291370">
                  <a:extLst>
                    <a:ext uri="{9D8B030D-6E8A-4147-A177-3AD203B41FA5}">
                      <a16:colId xmlns:a16="http://schemas.microsoft.com/office/drawing/2014/main" val="3389584877"/>
                    </a:ext>
                  </a:extLst>
                </a:gridCol>
                <a:gridCol w="283046">
                  <a:extLst>
                    <a:ext uri="{9D8B030D-6E8A-4147-A177-3AD203B41FA5}">
                      <a16:colId xmlns:a16="http://schemas.microsoft.com/office/drawing/2014/main" val="3201881459"/>
                    </a:ext>
                  </a:extLst>
                </a:gridCol>
                <a:gridCol w="283046">
                  <a:extLst>
                    <a:ext uri="{9D8B030D-6E8A-4147-A177-3AD203B41FA5}">
                      <a16:colId xmlns:a16="http://schemas.microsoft.com/office/drawing/2014/main" val="1754221999"/>
                    </a:ext>
                  </a:extLst>
                </a:gridCol>
                <a:gridCol w="299694">
                  <a:extLst>
                    <a:ext uri="{9D8B030D-6E8A-4147-A177-3AD203B41FA5}">
                      <a16:colId xmlns:a16="http://schemas.microsoft.com/office/drawing/2014/main" val="1889395897"/>
                    </a:ext>
                  </a:extLst>
                </a:gridCol>
                <a:gridCol w="266396">
                  <a:extLst>
                    <a:ext uri="{9D8B030D-6E8A-4147-A177-3AD203B41FA5}">
                      <a16:colId xmlns:a16="http://schemas.microsoft.com/office/drawing/2014/main" val="1383084663"/>
                    </a:ext>
                  </a:extLst>
                </a:gridCol>
                <a:gridCol w="291370">
                  <a:extLst>
                    <a:ext uri="{9D8B030D-6E8A-4147-A177-3AD203B41FA5}">
                      <a16:colId xmlns:a16="http://schemas.microsoft.com/office/drawing/2014/main" val="1390838869"/>
                    </a:ext>
                  </a:extLst>
                </a:gridCol>
                <a:gridCol w="291369">
                  <a:extLst>
                    <a:ext uri="{9D8B030D-6E8A-4147-A177-3AD203B41FA5}">
                      <a16:colId xmlns:a16="http://schemas.microsoft.com/office/drawing/2014/main" val="1585312366"/>
                    </a:ext>
                  </a:extLst>
                </a:gridCol>
                <a:gridCol w="266396">
                  <a:extLst>
                    <a:ext uri="{9D8B030D-6E8A-4147-A177-3AD203B41FA5}">
                      <a16:colId xmlns:a16="http://schemas.microsoft.com/office/drawing/2014/main" val="3173076120"/>
                    </a:ext>
                  </a:extLst>
                </a:gridCol>
                <a:gridCol w="274720">
                  <a:extLst>
                    <a:ext uri="{9D8B030D-6E8A-4147-A177-3AD203B41FA5}">
                      <a16:colId xmlns:a16="http://schemas.microsoft.com/office/drawing/2014/main" val="3417867996"/>
                    </a:ext>
                  </a:extLst>
                </a:gridCol>
                <a:gridCol w="299694">
                  <a:extLst>
                    <a:ext uri="{9D8B030D-6E8A-4147-A177-3AD203B41FA5}">
                      <a16:colId xmlns:a16="http://schemas.microsoft.com/office/drawing/2014/main" val="488583983"/>
                    </a:ext>
                  </a:extLst>
                </a:gridCol>
                <a:gridCol w="249746">
                  <a:extLst>
                    <a:ext uri="{9D8B030D-6E8A-4147-A177-3AD203B41FA5}">
                      <a16:colId xmlns:a16="http://schemas.microsoft.com/office/drawing/2014/main" val="1606338488"/>
                    </a:ext>
                  </a:extLst>
                </a:gridCol>
                <a:gridCol w="283046">
                  <a:extLst>
                    <a:ext uri="{9D8B030D-6E8A-4147-A177-3AD203B41FA5}">
                      <a16:colId xmlns:a16="http://schemas.microsoft.com/office/drawing/2014/main" val="4009286287"/>
                    </a:ext>
                  </a:extLst>
                </a:gridCol>
                <a:gridCol w="332994">
                  <a:extLst>
                    <a:ext uri="{9D8B030D-6E8A-4147-A177-3AD203B41FA5}">
                      <a16:colId xmlns:a16="http://schemas.microsoft.com/office/drawing/2014/main" val="940134901"/>
                    </a:ext>
                  </a:extLst>
                </a:gridCol>
                <a:gridCol w="233096">
                  <a:extLst>
                    <a:ext uri="{9D8B030D-6E8A-4147-A177-3AD203B41FA5}">
                      <a16:colId xmlns:a16="http://schemas.microsoft.com/office/drawing/2014/main" val="1329369508"/>
                    </a:ext>
                  </a:extLst>
                </a:gridCol>
                <a:gridCol w="285738">
                  <a:extLst>
                    <a:ext uri="{9D8B030D-6E8A-4147-A177-3AD203B41FA5}">
                      <a16:colId xmlns:a16="http://schemas.microsoft.com/office/drawing/2014/main" val="3927090805"/>
                    </a:ext>
                  </a:extLst>
                </a:gridCol>
                <a:gridCol w="285738">
                  <a:extLst>
                    <a:ext uri="{9D8B030D-6E8A-4147-A177-3AD203B41FA5}">
                      <a16:colId xmlns:a16="http://schemas.microsoft.com/office/drawing/2014/main" val="3036360565"/>
                    </a:ext>
                  </a:extLst>
                </a:gridCol>
              </a:tblGrid>
              <a:tr h="3781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1667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831086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094870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07503"/>
                  </a:ext>
                </a:extLst>
              </a:tr>
              <a:tr h="350259">
                <a:tc>
                  <a:txBody>
                    <a:bodyPr/>
                    <a:lstStyle/>
                    <a:p>
                      <a:r>
                        <a:rPr lang="en-US" sz="1200" b="1" dirty="0"/>
                        <a:t>11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66091"/>
                  </a:ext>
                </a:extLst>
              </a:tr>
              <a:tr h="38435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48855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9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highlight>
                          <a:srgbClr val="0080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808991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8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115934"/>
                  </a:ext>
                </a:extLst>
              </a:tr>
              <a:tr h="322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7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94264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6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985839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329041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25562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3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9871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461883"/>
                  </a:ext>
                </a:extLst>
              </a:tr>
              <a:tr h="3441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1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617710"/>
                  </a:ext>
                </a:extLst>
              </a:tr>
            </a:tbl>
          </a:graphicData>
        </a:graphic>
      </p:graphicFrame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C901464-C3BB-4D5F-B9C5-E510E61B0980}"/>
              </a:ext>
            </a:extLst>
          </p:cNvPr>
          <p:cNvSpPr txBox="1">
            <a:spLocks/>
          </p:cNvSpPr>
          <p:nvPr/>
        </p:nvSpPr>
        <p:spPr>
          <a:xfrm>
            <a:off x="260403" y="1021740"/>
            <a:ext cx="418925" cy="4624701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endParaRPr lang="en-US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  <a:p>
            <a:endParaRPr lang="en-US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pPr marL="0" indent="0">
              <a:buNone/>
            </a:pP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61621A2-FE5B-4FDE-9EA5-9C04268B7161}"/>
              </a:ext>
            </a:extLst>
          </p:cNvPr>
          <p:cNvSpPr txBox="1">
            <a:spLocks/>
          </p:cNvSpPr>
          <p:nvPr/>
        </p:nvSpPr>
        <p:spPr>
          <a:xfrm>
            <a:off x="883818" y="6212012"/>
            <a:ext cx="11128510" cy="3384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Age</a:t>
            </a:r>
            <a:r>
              <a:rPr lang="en-US" sz="1200" b="1" dirty="0"/>
              <a:t>   55   56  57 58  59  60 61   62   63  64 65  66  67  68   69 70  71  72  73  74  75   76   77   78   79  80   81   82  83   84  85   86   87  88  89   90   91  92   93  </a:t>
            </a:r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5E1F4766-75B7-4120-ADFC-7FC521058188}"/>
              </a:ext>
            </a:extLst>
          </p:cNvPr>
          <p:cNvSpPr txBox="1">
            <a:spLocks/>
          </p:cNvSpPr>
          <p:nvPr/>
        </p:nvSpPr>
        <p:spPr>
          <a:xfrm>
            <a:off x="4712515" y="0"/>
            <a:ext cx="4114800" cy="50934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Midwest City senior golf association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       Age distribution chart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BDBCCF-F5B1-467C-91B2-F0D2A7544BE6}"/>
              </a:ext>
            </a:extLst>
          </p:cNvPr>
          <p:cNvSpPr txBox="1"/>
          <p:nvPr/>
        </p:nvSpPr>
        <p:spPr>
          <a:xfrm>
            <a:off x="4421275" y="6519568"/>
            <a:ext cx="492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149 Members (As of 7 Dec 25)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AD82C0-C9CE-42B8-B212-E3A9B5DF9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2060" y="1021740"/>
            <a:ext cx="2409825" cy="2809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146ECC-21A0-44D8-B7A2-B92304D30B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9633" y="1569427"/>
            <a:ext cx="15335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0109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555</TotalTime>
  <Words>100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Vapor Trail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DISTRIBUTION</dc:title>
  <dc:creator>Rick Horn</dc:creator>
  <cp:lastModifiedBy>Rick Horn</cp:lastModifiedBy>
  <cp:revision>119</cp:revision>
  <cp:lastPrinted>2025-12-05T09:30:15Z</cp:lastPrinted>
  <dcterms:created xsi:type="dcterms:W3CDTF">2019-06-15T13:13:28Z</dcterms:created>
  <dcterms:modified xsi:type="dcterms:W3CDTF">2025-12-05T09:31:46Z</dcterms:modified>
</cp:coreProperties>
</file>